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7"/>
  </p:notesMasterIdLst>
  <p:sldIdLst>
    <p:sldId id="256" r:id="rId3"/>
    <p:sldId id="257" r:id="rId4"/>
    <p:sldId id="268" r:id="rId5"/>
    <p:sldId id="269" r:id="rId6"/>
  </p:sldIdLst>
  <p:sldSz cx="4572000" cy="9144000"/>
  <p:notesSz cx="6858000" cy="9144000"/>
  <p:embeddedFontLst>
    <p:embeddedFont>
      <p:font typeface="Play" pitchFamily="2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gpsH6ST4DX7tgn7pZ7lCVVZLX3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62851B-4EEC-48DA-A5C7-BE678DAFE8AF}">
  <a:tblStyle styleId="{C362851B-4EEC-48DA-A5C7-BE678DAFE8A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94"/>
  </p:normalViewPr>
  <p:slideViewPr>
    <p:cSldViewPr snapToGrid="0">
      <p:cViewPr varScale="1">
        <p:scale>
          <a:sx n="87" d="100"/>
          <a:sy n="87" d="100"/>
        </p:scale>
        <p:origin x="3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1.xml"/><Relationship Id="rId47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45" Type="http://customschemas.google.com/relationships/presentationmetadata" Target="metadata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4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6c5303058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6c5303058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PowerPoint template that an Author downloads will include a screen like this. This is what the Author sees and manipulations. The Author: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Edits the name to be appropriate for that category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Replaces the image with the appropriate image for that category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Pastes into the category box the images that are of that category. The same image may be in multiple categories.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 Author may delete a category box if they wish to have fewer categories.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Template for a level editor for content creator to define the categories, their names, their identifying image, and which items fit into which category.</a:t>
            </a:r>
            <a:endParaRPr/>
          </a:p>
        </p:txBody>
      </p:sp>
      <p:sp>
        <p:nvSpPr>
          <p:cNvPr id="485" name="Google Shape;485;g26c53030581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c2890db0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g2c2890db0a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PowerPoint template that an Author downloads will include a screen like this. This is what the Author sees and manipulations. The Author: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Edits the name to be appropriate for that category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Replaces the image with the appropriate image for that category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Pastes into the category box the images that are of that category. The same image may be in multiple categories.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 Author may delete a category box if they wish to have fewer categories.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Template for a level editor for content creator to define the categories, their names, their identifying image, and which items fit into which category.</a:t>
            </a:r>
            <a:endParaRPr/>
          </a:p>
        </p:txBody>
      </p:sp>
      <p:sp>
        <p:nvSpPr>
          <p:cNvPr id="541" name="Google Shape;541;g2c2890db0a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ctrTitle"/>
          </p:nvPr>
        </p:nvSpPr>
        <p:spPr>
          <a:xfrm>
            <a:off x="342900" y="1496484"/>
            <a:ext cx="3886200" cy="318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subTitle" idx="1"/>
          </p:nvPr>
        </p:nvSpPr>
        <p:spPr>
          <a:xfrm>
            <a:off x="571500" y="4802717"/>
            <a:ext cx="3429000" cy="220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-614892" y="3363384"/>
            <a:ext cx="5801784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-109801" y="3868474"/>
            <a:ext cx="7749117" cy="98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-2110052" y="2911211"/>
            <a:ext cx="7749117" cy="290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4"/>
          <p:cNvSpPr/>
          <p:nvPr/>
        </p:nvSpPr>
        <p:spPr>
          <a:xfrm>
            <a:off x="-3563124" y="-50586"/>
            <a:ext cx="13557000" cy="9144000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4"/>
          <p:cNvSpPr/>
          <p:nvPr/>
        </p:nvSpPr>
        <p:spPr>
          <a:xfrm>
            <a:off x="3687275" y="4918464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4"/>
          <p:cNvSpPr/>
          <p:nvPr/>
        </p:nvSpPr>
        <p:spPr>
          <a:xfrm>
            <a:off x="-3331475" y="4934879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4"/>
          <p:cNvSpPr/>
          <p:nvPr/>
        </p:nvSpPr>
        <p:spPr>
          <a:xfrm>
            <a:off x="3581150" y="4840025"/>
            <a:ext cx="62106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4"/>
          <p:cNvSpPr/>
          <p:nvPr/>
        </p:nvSpPr>
        <p:spPr>
          <a:xfrm>
            <a:off x="-3380225" y="4836575"/>
            <a:ext cx="68529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4"/>
          <p:cNvSpPr/>
          <p:nvPr/>
        </p:nvSpPr>
        <p:spPr>
          <a:xfrm>
            <a:off x="3581075" y="564200"/>
            <a:ext cx="62106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4" descr="category_1_title_box"/>
          <p:cNvSpPr/>
          <p:nvPr/>
        </p:nvSpPr>
        <p:spPr>
          <a:xfrm>
            <a:off x="-3331475" y="705137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312812" y="7760386"/>
            <a:ext cx="583836" cy="33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68392" y="6693474"/>
            <a:ext cx="698164" cy="29823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4"/>
          <p:cNvSpPr/>
          <p:nvPr/>
        </p:nvSpPr>
        <p:spPr>
          <a:xfrm>
            <a:off x="-3380225" y="562475"/>
            <a:ext cx="68529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44" descr="A group of potato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9100" y="6549740"/>
            <a:ext cx="534295" cy="32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4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-782" t="25272" r="-976" b="22381"/>
          <a:stretch/>
        </p:blipFill>
        <p:spPr>
          <a:xfrm>
            <a:off x="4002284" y="7064719"/>
            <a:ext cx="707917" cy="33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4"/>
          <p:cNvPicPr preferRelativeResize="0"/>
          <p:nvPr/>
        </p:nvPicPr>
        <p:blipFill rotWithShape="1">
          <a:blip r:embed="rId6">
            <a:alphaModFix/>
          </a:blip>
          <a:srcRect l="10207" r="-623" b="911"/>
          <a:stretch/>
        </p:blipFill>
        <p:spPr>
          <a:xfrm>
            <a:off x="-2367080" y="7103355"/>
            <a:ext cx="755123" cy="52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4" descr="Diagram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25774" y="7920783"/>
            <a:ext cx="451988" cy="69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45609" y="7582880"/>
            <a:ext cx="856013" cy="35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4" descr="A picture containing several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486229" y="6278294"/>
            <a:ext cx="388506" cy="40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4" descr="Text, letter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 l="12780" t="603" r="14438" b="-1125"/>
          <a:stretch/>
        </p:blipFill>
        <p:spPr>
          <a:xfrm>
            <a:off x="4999075" y="7699145"/>
            <a:ext cx="454956" cy="57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4" descr="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 t="22422" r="1593" b="23350"/>
          <a:stretch/>
        </p:blipFill>
        <p:spPr>
          <a:xfrm>
            <a:off x="-2219490" y="6665506"/>
            <a:ext cx="767775" cy="37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4"/>
          <p:cNvPicPr preferRelativeResize="0"/>
          <p:nvPr/>
        </p:nvPicPr>
        <p:blipFill rotWithShape="1">
          <a:blip r:embed="rId12">
            <a:alphaModFix/>
          </a:blip>
          <a:srcRect l="56932" t="25094" r="-1145" b="36206"/>
          <a:stretch/>
        </p:blipFill>
        <p:spPr>
          <a:xfrm>
            <a:off x="-2570228" y="8183614"/>
            <a:ext cx="395476" cy="3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15155" y="7027150"/>
            <a:ext cx="338876" cy="3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3166518" y="7216162"/>
            <a:ext cx="363033" cy="31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4"/>
          <p:cNvPicPr preferRelativeResize="0"/>
          <p:nvPr/>
        </p:nvPicPr>
        <p:blipFill rotWithShape="1">
          <a:blip r:embed="rId15">
            <a:alphaModFix/>
          </a:blip>
          <a:srcRect t="15213" r="-917" b="962"/>
          <a:stretch/>
        </p:blipFill>
        <p:spPr>
          <a:xfrm>
            <a:off x="-3006055" y="6278304"/>
            <a:ext cx="380291" cy="27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4" descr="A pile of oranges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 l="27953" t="-237" r="-354" b="775"/>
          <a:stretch/>
        </p:blipFill>
        <p:spPr>
          <a:xfrm>
            <a:off x="4200567" y="8258455"/>
            <a:ext cx="322421" cy="27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4"/>
          <p:cNvSpPr txBox="1"/>
          <p:nvPr/>
        </p:nvSpPr>
        <p:spPr>
          <a:xfrm>
            <a:off x="3907875" y="5008145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8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4"/>
          <p:cNvSpPr/>
          <p:nvPr/>
        </p:nvSpPr>
        <p:spPr>
          <a:xfrm>
            <a:off x="4132662" y="5378255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17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4"/>
          <p:cNvSpPr/>
          <p:nvPr/>
        </p:nvSpPr>
        <p:spPr>
          <a:xfrm>
            <a:off x="3687275" y="688722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4"/>
          <p:cNvSpPr txBox="1"/>
          <p:nvPr/>
        </p:nvSpPr>
        <p:spPr>
          <a:xfrm>
            <a:off x="3878225" y="715819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2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4"/>
          <p:cNvSpPr txBox="1"/>
          <p:nvPr/>
        </p:nvSpPr>
        <p:spPr>
          <a:xfrm>
            <a:off x="-3163587" y="4988193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7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4"/>
          <p:cNvSpPr/>
          <p:nvPr/>
        </p:nvSpPr>
        <p:spPr>
          <a:xfrm>
            <a:off x="-2938800" y="5358302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17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4"/>
          <p:cNvSpPr/>
          <p:nvPr/>
        </p:nvSpPr>
        <p:spPr>
          <a:xfrm>
            <a:off x="-3563124" y="-55100"/>
            <a:ext cx="13557000" cy="4572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 game level editor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4"/>
          <p:cNvSpPr txBox="1">
            <a:spLocks noGrp="1"/>
          </p:cNvSpPr>
          <p:nvPr>
            <p:ph type="body" idx="1"/>
          </p:nvPr>
        </p:nvSpPr>
        <p:spPr>
          <a:xfrm>
            <a:off x="-3175481" y="794195"/>
            <a:ext cx="1475701" cy="36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44"/>
          <p:cNvSpPr>
            <a:spLocks noGrp="1"/>
          </p:cNvSpPr>
          <p:nvPr>
            <p:ph type="pic" idx="2"/>
          </p:nvPr>
        </p:nvSpPr>
        <p:spPr>
          <a:xfrm>
            <a:off x="-3006725" y="1365250"/>
            <a:ext cx="914400" cy="4958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body" idx="1"/>
          </p:nvPr>
        </p:nvSpPr>
        <p:spPr>
          <a:xfrm>
            <a:off x="314325" y="2433638"/>
            <a:ext cx="3943350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5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5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6"/>
          <p:cNvSpPr txBox="1">
            <a:spLocks noGrp="1"/>
          </p:cNvSpPr>
          <p:nvPr>
            <p:ph type="title"/>
          </p:nvPr>
        </p:nvSpPr>
        <p:spPr>
          <a:xfrm>
            <a:off x="312738" y="2279650"/>
            <a:ext cx="3943350" cy="380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6"/>
          <p:cNvSpPr txBox="1">
            <a:spLocks noGrp="1"/>
          </p:cNvSpPr>
          <p:nvPr>
            <p:ph type="body" idx="1"/>
          </p:nvPr>
        </p:nvSpPr>
        <p:spPr>
          <a:xfrm>
            <a:off x="312738" y="6119813"/>
            <a:ext cx="3943350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46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6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6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7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7"/>
          <p:cNvSpPr txBox="1">
            <a:spLocks noGrp="1"/>
          </p:cNvSpPr>
          <p:nvPr>
            <p:ph type="body" idx="1"/>
          </p:nvPr>
        </p:nvSpPr>
        <p:spPr>
          <a:xfrm>
            <a:off x="314325" y="2433638"/>
            <a:ext cx="1895475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7"/>
          <p:cNvSpPr txBox="1">
            <a:spLocks noGrp="1"/>
          </p:cNvSpPr>
          <p:nvPr>
            <p:ph type="body" idx="2"/>
          </p:nvPr>
        </p:nvSpPr>
        <p:spPr>
          <a:xfrm>
            <a:off x="2362200" y="2433638"/>
            <a:ext cx="1895475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7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7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7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8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8"/>
          <p:cNvSpPr txBox="1">
            <a:spLocks noGrp="1"/>
          </p:cNvSpPr>
          <p:nvPr>
            <p:ph type="body" idx="1"/>
          </p:nvPr>
        </p:nvSpPr>
        <p:spPr>
          <a:xfrm>
            <a:off x="314325" y="2241550"/>
            <a:ext cx="1935163" cy="109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48"/>
          <p:cNvSpPr txBox="1">
            <a:spLocks noGrp="1"/>
          </p:cNvSpPr>
          <p:nvPr>
            <p:ph type="body" idx="2"/>
          </p:nvPr>
        </p:nvSpPr>
        <p:spPr>
          <a:xfrm>
            <a:off x="314325" y="3340100"/>
            <a:ext cx="1935163" cy="491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8"/>
          <p:cNvSpPr txBox="1">
            <a:spLocks noGrp="1"/>
          </p:cNvSpPr>
          <p:nvPr>
            <p:ph type="body" idx="3"/>
          </p:nvPr>
        </p:nvSpPr>
        <p:spPr>
          <a:xfrm>
            <a:off x="2314575" y="2241550"/>
            <a:ext cx="1943100" cy="109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7" name="Google Shape;147;p48"/>
          <p:cNvSpPr txBox="1">
            <a:spLocks noGrp="1"/>
          </p:cNvSpPr>
          <p:nvPr>
            <p:ph type="body" idx="4"/>
          </p:nvPr>
        </p:nvSpPr>
        <p:spPr>
          <a:xfrm>
            <a:off x="2314575" y="3340100"/>
            <a:ext cx="1943100" cy="491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8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9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0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0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0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1"/>
          <p:cNvSpPr txBox="1">
            <a:spLocks noGrp="1"/>
          </p:cNvSpPr>
          <p:nvPr>
            <p:ph type="title"/>
          </p:nvPr>
        </p:nvSpPr>
        <p:spPr>
          <a:xfrm>
            <a:off x="314325" y="609600"/>
            <a:ext cx="1474788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1"/>
          <p:cNvSpPr txBox="1">
            <a:spLocks noGrp="1"/>
          </p:cNvSpPr>
          <p:nvPr>
            <p:ph type="body" idx="1"/>
          </p:nvPr>
        </p:nvSpPr>
        <p:spPr>
          <a:xfrm>
            <a:off x="1943100" y="1316038"/>
            <a:ext cx="2314575" cy="649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3" name="Google Shape;163;p51"/>
          <p:cNvSpPr txBox="1">
            <a:spLocks noGrp="1"/>
          </p:cNvSpPr>
          <p:nvPr>
            <p:ph type="body" idx="2"/>
          </p:nvPr>
        </p:nvSpPr>
        <p:spPr>
          <a:xfrm>
            <a:off x="314325" y="2743200"/>
            <a:ext cx="1474788" cy="508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51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1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51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2"/>
          <p:cNvSpPr txBox="1">
            <a:spLocks noGrp="1"/>
          </p:cNvSpPr>
          <p:nvPr>
            <p:ph type="title"/>
          </p:nvPr>
        </p:nvSpPr>
        <p:spPr>
          <a:xfrm>
            <a:off x="314325" y="609600"/>
            <a:ext cx="1474788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2"/>
          <p:cNvSpPr>
            <a:spLocks noGrp="1"/>
          </p:cNvSpPr>
          <p:nvPr>
            <p:ph type="pic" idx="2"/>
          </p:nvPr>
        </p:nvSpPr>
        <p:spPr>
          <a:xfrm>
            <a:off x="1943100" y="1316038"/>
            <a:ext cx="2314575" cy="6499225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52"/>
          <p:cNvSpPr txBox="1">
            <a:spLocks noGrp="1"/>
          </p:cNvSpPr>
          <p:nvPr>
            <p:ph type="body" idx="1"/>
          </p:nvPr>
        </p:nvSpPr>
        <p:spPr>
          <a:xfrm>
            <a:off x="314325" y="2743200"/>
            <a:ext cx="1474788" cy="508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52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52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2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3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3"/>
          <p:cNvSpPr txBox="1">
            <a:spLocks noGrp="1"/>
          </p:cNvSpPr>
          <p:nvPr>
            <p:ph type="body" idx="1"/>
          </p:nvPr>
        </p:nvSpPr>
        <p:spPr>
          <a:xfrm rot="5400000">
            <a:off x="-615156" y="3363119"/>
            <a:ext cx="5802312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53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4"/>
          <p:cNvSpPr txBox="1">
            <a:spLocks noGrp="1"/>
          </p:cNvSpPr>
          <p:nvPr>
            <p:ph type="title"/>
          </p:nvPr>
        </p:nvSpPr>
        <p:spPr>
          <a:xfrm rot="5400000">
            <a:off x="-109537" y="3868738"/>
            <a:ext cx="7748587" cy="98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4"/>
          <p:cNvSpPr txBox="1">
            <a:spLocks noGrp="1"/>
          </p:cNvSpPr>
          <p:nvPr>
            <p:ph type="body" idx="1"/>
          </p:nvPr>
        </p:nvSpPr>
        <p:spPr>
          <a:xfrm rot="5400000">
            <a:off x="-2157412" y="2959100"/>
            <a:ext cx="7748587" cy="280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54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54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4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>
            <a:spLocks noGrp="1"/>
          </p:cNvSpPr>
          <p:nvPr>
            <p:ph type="title"/>
          </p:nvPr>
        </p:nvSpPr>
        <p:spPr>
          <a:xfrm>
            <a:off x="311944" y="2279653"/>
            <a:ext cx="3943350" cy="380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body" idx="1"/>
          </p:nvPr>
        </p:nvSpPr>
        <p:spPr>
          <a:xfrm>
            <a:off x="311944" y="6119286"/>
            <a:ext cx="3943350" cy="200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231457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314921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314921" y="2241551"/>
            <a:ext cx="1934170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2"/>
          </p:nvPr>
        </p:nvSpPr>
        <p:spPr>
          <a:xfrm>
            <a:off x="314921" y="3340100"/>
            <a:ext cx="1934170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3"/>
          </p:nvPr>
        </p:nvSpPr>
        <p:spPr>
          <a:xfrm>
            <a:off x="2314575" y="2241551"/>
            <a:ext cx="1943696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4"/>
          </p:nvPr>
        </p:nvSpPr>
        <p:spPr>
          <a:xfrm>
            <a:off x="2314575" y="3340100"/>
            <a:ext cx="1943696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3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43"/>
          <p:cNvSpPr txBox="1">
            <a:spLocks noGrp="1"/>
          </p:cNvSpPr>
          <p:nvPr>
            <p:ph type="body" idx="1"/>
          </p:nvPr>
        </p:nvSpPr>
        <p:spPr>
          <a:xfrm>
            <a:off x="314325" y="2433638"/>
            <a:ext cx="3943350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43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43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slide" Target="slide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22.png"/><Relationship Id="rId26" Type="http://schemas.openxmlformats.org/officeDocument/2006/relationships/image" Target="../media/image32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34" Type="http://schemas.openxmlformats.org/officeDocument/2006/relationships/image" Target="../media/image3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9.png"/><Relationship Id="rId25" Type="http://schemas.openxmlformats.org/officeDocument/2006/relationships/image" Target="../media/image31.png"/><Relationship Id="rId3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png"/><Relationship Id="rId20" Type="http://schemas.openxmlformats.org/officeDocument/2006/relationships/image" Target="../media/image1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.png"/><Relationship Id="rId24" Type="http://schemas.openxmlformats.org/officeDocument/2006/relationships/image" Target="../media/image23.png"/><Relationship Id="rId32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8.png"/><Relationship Id="rId23" Type="http://schemas.openxmlformats.org/officeDocument/2006/relationships/image" Target="../media/image30.png"/><Relationship Id="rId28" Type="http://schemas.openxmlformats.org/officeDocument/2006/relationships/image" Target="../media/image13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31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.png"/><Relationship Id="rId22" Type="http://schemas.openxmlformats.org/officeDocument/2006/relationships/image" Target="../media/image29.png"/><Relationship Id="rId27" Type="http://schemas.openxmlformats.org/officeDocument/2006/relationships/image" Target="../media/image33.png"/><Relationship Id="rId30" Type="http://schemas.openxmlformats.org/officeDocument/2006/relationships/image" Target="../media/image15.png"/><Relationship Id="rId8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9.png"/><Relationship Id="rId26" Type="http://schemas.openxmlformats.org/officeDocument/2006/relationships/image" Target="../media/image33.png"/><Relationship Id="rId3" Type="http://schemas.openxmlformats.org/officeDocument/2006/relationships/image" Target="../media/image16.png"/><Relationship Id="rId21" Type="http://schemas.openxmlformats.org/officeDocument/2006/relationships/image" Target="../media/image30.png"/><Relationship Id="rId34" Type="http://schemas.openxmlformats.org/officeDocument/2006/relationships/image" Target="../media/image15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17" Type="http://schemas.openxmlformats.org/officeDocument/2006/relationships/image" Target="../media/image8.png"/><Relationship Id="rId25" Type="http://schemas.openxmlformats.org/officeDocument/2006/relationships/image" Target="../media/image32.png"/><Relationship Id="rId3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29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24" Type="http://schemas.openxmlformats.org/officeDocument/2006/relationships/image" Target="../media/image11.png"/><Relationship Id="rId32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7.png"/><Relationship Id="rId23" Type="http://schemas.openxmlformats.org/officeDocument/2006/relationships/image" Target="../media/image31.png"/><Relationship Id="rId28" Type="http://schemas.openxmlformats.org/officeDocument/2006/relationships/image" Target="../media/image38.png"/><Relationship Id="rId10" Type="http://schemas.openxmlformats.org/officeDocument/2006/relationships/image" Target="../media/image26.png"/><Relationship Id="rId19" Type="http://schemas.openxmlformats.org/officeDocument/2006/relationships/image" Target="../media/image10.png"/><Relationship Id="rId31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4.png"/><Relationship Id="rId14" Type="http://schemas.openxmlformats.org/officeDocument/2006/relationships/image" Target="../media/image6.png"/><Relationship Id="rId22" Type="http://schemas.openxmlformats.org/officeDocument/2006/relationships/image" Target="../media/image23.png"/><Relationship Id="rId27" Type="http://schemas.openxmlformats.org/officeDocument/2006/relationships/image" Target="../media/image12.png"/><Relationship Id="rId30" Type="http://schemas.openxmlformats.org/officeDocument/2006/relationships/image" Target="../media/image14.png"/><Relationship Id="rId35" Type="http://schemas.openxmlformats.org/officeDocument/2006/relationships/image" Target="../media/image39.jp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" descr="Single gear with solid fill">
            <a:hlinkClick r:id="" action="ppaction://noaction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247" y="8229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" descr="Volum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9069" y="8229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/>
          <p:nvPr/>
        </p:nvSpPr>
        <p:spPr>
          <a:xfrm>
            <a:off x="342901" y="5180472"/>
            <a:ext cx="3804556" cy="174715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">
            <a:hlinkClick r:id="rId5" action="ppaction://hlinksldjump"/>
          </p:cNvPr>
          <p:cNvSpPr/>
          <p:nvPr/>
        </p:nvSpPr>
        <p:spPr>
          <a:xfrm>
            <a:off x="275666" y="2496921"/>
            <a:ext cx="3804556" cy="1747157"/>
          </a:xfrm>
          <a:prstGeom prst="roundRect">
            <a:avLst>
              <a:gd name="adj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"/>
          <p:cNvSpPr/>
          <p:nvPr/>
        </p:nvSpPr>
        <p:spPr>
          <a:xfrm>
            <a:off x="1327268" y="335098"/>
            <a:ext cx="1697621" cy="1665515"/>
          </a:xfrm>
          <a:prstGeom prst="roundRect">
            <a:avLst>
              <a:gd name="adj" fmla="val 16667"/>
            </a:avLst>
          </a:prstGeom>
          <a:blipFill rotWithShape="1">
            <a:blip r:embed="rId7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"/>
          <p:cNvSpPr txBox="1"/>
          <p:nvPr/>
        </p:nvSpPr>
        <p:spPr>
          <a:xfrm>
            <a:off x="1725645" y="4553443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Nutrition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1222247" y="6972003"/>
            <a:ext cx="2127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Gestational Diabetes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body" idx="1"/>
          </p:nvPr>
        </p:nvSpPr>
        <p:spPr>
          <a:xfrm>
            <a:off x="-3175481" y="794195"/>
            <a:ext cx="1475701" cy="36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Good foods</a:t>
            </a:r>
            <a:endParaRPr/>
          </a:p>
        </p:txBody>
      </p:sp>
      <p:pic>
        <p:nvPicPr>
          <p:cNvPr id="202" name="Google Shape;202;p42" descr="A picture containing corn, food,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6761" y="3116477"/>
            <a:ext cx="641001" cy="40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5969" y="2978825"/>
            <a:ext cx="397808" cy="67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6743" y="2414744"/>
            <a:ext cx="538452" cy="50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2" descr="A screenshot of a computer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t="8281" b="8280"/>
          <a:stretch/>
        </p:blipFill>
        <p:spPr>
          <a:xfrm>
            <a:off x="-3006725" y="1365250"/>
            <a:ext cx="914400" cy="49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c53030581_0_2"/>
          <p:cNvSpPr/>
          <p:nvPr/>
        </p:nvSpPr>
        <p:spPr>
          <a:xfrm>
            <a:off x="-3556156" y="-55100"/>
            <a:ext cx="13557000" cy="9144000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6c53030581_0_2"/>
          <p:cNvSpPr/>
          <p:nvPr/>
        </p:nvSpPr>
        <p:spPr>
          <a:xfrm>
            <a:off x="3687275" y="4918464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26c53030581_0_2"/>
          <p:cNvSpPr/>
          <p:nvPr/>
        </p:nvSpPr>
        <p:spPr>
          <a:xfrm>
            <a:off x="-3331475" y="4934879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26c53030581_0_2"/>
          <p:cNvSpPr/>
          <p:nvPr/>
        </p:nvSpPr>
        <p:spPr>
          <a:xfrm>
            <a:off x="3581150" y="4840025"/>
            <a:ext cx="62106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26c53030581_0_2"/>
          <p:cNvSpPr/>
          <p:nvPr/>
        </p:nvSpPr>
        <p:spPr>
          <a:xfrm>
            <a:off x="-3380225" y="4836575"/>
            <a:ext cx="68529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26c53030581_0_2"/>
          <p:cNvSpPr/>
          <p:nvPr/>
        </p:nvSpPr>
        <p:spPr>
          <a:xfrm>
            <a:off x="3581075" y="564200"/>
            <a:ext cx="62106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26c53030581_0_2"/>
          <p:cNvSpPr/>
          <p:nvPr/>
        </p:nvSpPr>
        <p:spPr>
          <a:xfrm>
            <a:off x="-3331475" y="705137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g26c53030581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12812" y="7760386"/>
            <a:ext cx="583836" cy="33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6c53030581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268392" y="6693474"/>
            <a:ext cx="698164" cy="29823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6c53030581_0_2"/>
          <p:cNvSpPr/>
          <p:nvPr/>
        </p:nvSpPr>
        <p:spPr>
          <a:xfrm>
            <a:off x="-3380225" y="562475"/>
            <a:ext cx="68529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26c53030581_0_2"/>
          <p:cNvSpPr txBox="1"/>
          <p:nvPr/>
        </p:nvSpPr>
        <p:spPr>
          <a:xfrm>
            <a:off x="-3029825" y="715819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Category 1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26c53030581_0_2"/>
          <p:cNvSpPr/>
          <p:nvPr/>
        </p:nvSpPr>
        <p:spPr>
          <a:xfrm>
            <a:off x="-2805038" y="1085928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g26c53030581_0_2" descr="A bunch of banana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193041" y="4062661"/>
            <a:ext cx="782005" cy="40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6c53030581_0_2" descr="A picture containing corn, food, indoo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8722" y="2401199"/>
            <a:ext cx="641001" cy="40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6c53030581_0_2" descr="A group of potatoe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89100" y="6549740"/>
            <a:ext cx="534295" cy="32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6c53030581_0_2" descr="Tex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 l="-782" t="25272" r="-976" b="22381"/>
          <a:stretch/>
        </p:blipFill>
        <p:spPr>
          <a:xfrm>
            <a:off x="4002284" y="7064719"/>
            <a:ext cx="707917" cy="33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6c53030581_0_2"/>
          <p:cNvPicPr preferRelativeResize="0"/>
          <p:nvPr/>
        </p:nvPicPr>
        <p:blipFill rotWithShape="1">
          <a:blip r:embed="rId10">
            <a:alphaModFix/>
          </a:blip>
          <a:srcRect l="10207" r="-623" b="911"/>
          <a:stretch/>
        </p:blipFill>
        <p:spPr>
          <a:xfrm>
            <a:off x="-2367080" y="7103355"/>
            <a:ext cx="755123" cy="52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6c53030581_0_2" descr="Diagram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925774" y="7920783"/>
            <a:ext cx="451988" cy="693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g26c53030581_0_2"/>
          <p:cNvGrpSpPr/>
          <p:nvPr/>
        </p:nvGrpSpPr>
        <p:grpSpPr>
          <a:xfrm>
            <a:off x="-3200636" y="2563782"/>
            <a:ext cx="711751" cy="370985"/>
            <a:chOff x="205317" y="5443634"/>
            <a:chExt cx="1444888" cy="1252903"/>
          </a:xfrm>
        </p:grpSpPr>
        <p:pic>
          <p:nvPicPr>
            <p:cNvPr id="506" name="Google Shape;506;g26c53030581_0_2" descr="A picture containing half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05317" y="5443634"/>
              <a:ext cx="1007534" cy="722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g26c53030581_0_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rot="-1740000">
              <a:off x="433959" y="5902134"/>
              <a:ext cx="1155701" cy="548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8" name="Google Shape;508;g26c53030581_0_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45609" y="7582880"/>
            <a:ext cx="856013" cy="35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6c53030581_0_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3289831" y="3091634"/>
            <a:ext cx="642270" cy="60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6c53030581_0_2" descr="A picture containing several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-2486229" y="6278294"/>
            <a:ext cx="388506" cy="40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26c53030581_0_2" descr="Text, letter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 l="12780" t="603" r="14438" b="-1125"/>
          <a:stretch/>
        </p:blipFill>
        <p:spPr>
          <a:xfrm>
            <a:off x="4999075" y="7699145"/>
            <a:ext cx="454956" cy="57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26c53030581_0_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027649" y="2289544"/>
            <a:ext cx="397808" cy="67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6c53030581_0_2" descr="Text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 t="22422" r="1593" b="23350"/>
          <a:stretch/>
        </p:blipFill>
        <p:spPr>
          <a:xfrm>
            <a:off x="-2219490" y="6665506"/>
            <a:ext cx="767775" cy="37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6c53030581_0_2"/>
          <p:cNvPicPr preferRelativeResize="0"/>
          <p:nvPr/>
        </p:nvPicPr>
        <p:blipFill rotWithShape="1">
          <a:blip r:embed="rId20">
            <a:alphaModFix/>
          </a:blip>
          <a:srcRect l="56932" t="25094" r="-1145" b="36206"/>
          <a:stretch/>
        </p:blipFill>
        <p:spPr>
          <a:xfrm>
            <a:off x="-2570228" y="8183614"/>
            <a:ext cx="395476" cy="3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6c53030581_0_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115155" y="7027150"/>
            <a:ext cx="338876" cy="3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6c53030581_0_2"/>
          <p:cNvPicPr preferRelativeResize="0"/>
          <p:nvPr/>
        </p:nvPicPr>
        <p:blipFill rotWithShape="1">
          <a:blip r:embed="rId22">
            <a:alphaModFix/>
          </a:blip>
          <a:srcRect l="29514" r="26557" b="-583"/>
          <a:stretch/>
        </p:blipFill>
        <p:spPr>
          <a:xfrm>
            <a:off x="5326824" y="3912149"/>
            <a:ext cx="261330" cy="55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6c53030581_0_2" descr="A picture containing beverage, fruit drink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 l="32432" r="31490" b="3594"/>
          <a:stretch/>
        </p:blipFill>
        <p:spPr>
          <a:xfrm>
            <a:off x="-1898681" y="3533844"/>
            <a:ext cx="255438" cy="61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6c53030581_0_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817318" y="3149613"/>
            <a:ext cx="538452" cy="50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6c53030581_0_2" descr="A picture containing fruit, avocado, sliced, fresh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 rot="-5400000">
            <a:off x="4767482" y="3181309"/>
            <a:ext cx="199138" cy="33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6c53030581_0_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-2226826" y="3042637"/>
            <a:ext cx="250879" cy="26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6c53030581_0_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381173" y="3518910"/>
            <a:ext cx="264337" cy="24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6c53030581_0_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-3166518" y="7216162"/>
            <a:ext cx="363033" cy="31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6c53030581_0_2"/>
          <p:cNvPicPr preferRelativeResize="0"/>
          <p:nvPr/>
        </p:nvPicPr>
        <p:blipFill rotWithShape="1">
          <a:blip r:embed="rId29">
            <a:alphaModFix/>
          </a:blip>
          <a:srcRect t="15213" r="-917" b="962"/>
          <a:stretch/>
        </p:blipFill>
        <p:spPr>
          <a:xfrm>
            <a:off x="-3006055" y="6278304"/>
            <a:ext cx="380291" cy="27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26c53030581_0_2" descr="A pile of oranges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 l="27953" t="-237" r="-354" b="775"/>
          <a:stretch/>
        </p:blipFill>
        <p:spPr>
          <a:xfrm>
            <a:off x="4200567" y="8258455"/>
            <a:ext cx="322421" cy="27455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26c53030581_0_2"/>
          <p:cNvSpPr txBox="1"/>
          <p:nvPr/>
        </p:nvSpPr>
        <p:spPr>
          <a:xfrm>
            <a:off x="3907875" y="5008145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8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g26c53030581_0_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323132" y="2762333"/>
            <a:ext cx="432050" cy="2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6c53030581_0_2" descr="A picture containing fruit, different, several, arranged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 l="4930" t="1664" r="7960" b="2115"/>
          <a:stretch/>
        </p:blipFill>
        <p:spPr>
          <a:xfrm>
            <a:off x="4769023" y="3728821"/>
            <a:ext cx="339023" cy="27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26c53030581_0_2" descr="A picture containing plant, fruit, fresh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 l="-106" t="-159" r="18466" b="518"/>
          <a:stretch/>
        </p:blipFill>
        <p:spPr>
          <a:xfrm>
            <a:off x="-2030140" y="4304095"/>
            <a:ext cx="361743" cy="274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6c53030581_0_2"/>
          <p:cNvSpPr/>
          <p:nvPr/>
        </p:nvSpPr>
        <p:spPr>
          <a:xfrm>
            <a:off x="4132662" y="5378255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26c53030581_0_2"/>
          <p:cNvSpPr/>
          <p:nvPr/>
        </p:nvSpPr>
        <p:spPr>
          <a:xfrm>
            <a:off x="3687275" y="688722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6c53030581_0_2"/>
          <p:cNvSpPr txBox="1"/>
          <p:nvPr/>
        </p:nvSpPr>
        <p:spPr>
          <a:xfrm>
            <a:off x="3878225" y="715819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2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26c53030581_0_2"/>
          <p:cNvSpPr txBox="1"/>
          <p:nvPr/>
        </p:nvSpPr>
        <p:spPr>
          <a:xfrm>
            <a:off x="-3163587" y="4988193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7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26c53030581_0_2"/>
          <p:cNvSpPr/>
          <p:nvPr/>
        </p:nvSpPr>
        <p:spPr>
          <a:xfrm>
            <a:off x="4103012" y="1085928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26c53030581_0_2"/>
          <p:cNvSpPr/>
          <p:nvPr/>
        </p:nvSpPr>
        <p:spPr>
          <a:xfrm>
            <a:off x="-2938800" y="5358302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26c53030581_0_2"/>
          <p:cNvSpPr/>
          <p:nvPr/>
        </p:nvSpPr>
        <p:spPr>
          <a:xfrm>
            <a:off x="-3563124" y="-55100"/>
            <a:ext cx="13557000" cy="4572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 game level editor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g26c53030581_0_2" descr="A picture containing corn, food, indoo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071428" y="2439023"/>
            <a:ext cx="641001" cy="40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6c53030581_0_2"/>
          <p:cNvPicPr preferRelativeResize="0"/>
          <p:nvPr/>
        </p:nvPicPr>
        <p:blipFill rotWithShape="1">
          <a:blip r:embed="rId34">
            <a:alphaModFix/>
          </a:blip>
          <a:srcRect t="24042" b="11257"/>
          <a:stretch/>
        </p:blipFill>
        <p:spPr>
          <a:xfrm>
            <a:off x="553025" y="-250093"/>
            <a:ext cx="1107338" cy="105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2890db0a6_0_0"/>
          <p:cNvSpPr/>
          <p:nvPr/>
        </p:nvSpPr>
        <p:spPr>
          <a:xfrm>
            <a:off x="-6275" y="-7800"/>
            <a:ext cx="4596900" cy="6777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 game level editor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2c2890db0a6_0_0"/>
          <p:cNvSpPr/>
          <p:nvPr/>
        </p:nvSpPr>
        <p:spPr>
          <a:xfrm>
            <a:off x="-6275" y="551550"/>
            <a:ext cx="4596900" cy="8583000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2c2890db0a6_0_0"/>
          <p:cNvSpPr/>
          <p:nvPr/>
        </p:nvSpPr>
        <p:spPr>
          <a:xfrm>
            <a:off x="2472050" y="5024689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2c2890db0a6_0_0"/>
          <p:cNvSpPr/>
          <p:nvPr/>
        </p:nvSpPr>
        <p:spPr>
          <a:xfrm>
            <a:off x="165000" y="5041104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2c2890db0a6_0_0"/>
          <p:cNvSpPr/>
          <p:nvPr/>
        </p:nvSpPr>
        <p:spPr>
          <a:xfrm>
            <a:off x="2365850" y="670425"/>
            <a:ext cx="21108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2c2890db0a6_0_0"/>
          <p:cNvSpPr/>
          <p:nvPr/>
        </p:nvSpPr>
        <p:spPr>
          <a:xfrm>
            <a:off x="165000" y="811362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2c2890db0a6_0_0"/>
          <p:cNvSpPr/>
          <p:nvPr/>
        </p:nvSpPr>
        <p:spPr>
          <a:xfrm>
            <a:off x="2365925" y="4946250"/>
            <a:ext cx="21108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2c2890db0a6_0_0"/>
          <p:cNvSpPr/>
          <p:nvPr/>
        </p:nvSpPr>
        <p:spPr>
          <a:xfrm>
            <a:off x="116250" y="4942800"/>
            <a:ext cx="21765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2c2890db0a6_0_0"/>
          <p:cNvSpPr/>
          <p:nvPr/>
        </p:nvSpPr>
        <p:spPr>
          <a:xfrm>
            <a:off x="116250" y="668700"/>
            <a:ext cx="21765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2c2890db0a6_0_0"/>
          <p:cNvSpPr txBox="1"/>
          <p:nvPr/>
        </p:nvSpPr>
        <p:spPr>
          <a:xfrm>
            <a:off x="466650" y="822044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2c2890db0a6_0_0"/>
          <p:cNvSpPr/>
          <p:nvPr/>
        </p:nvSpPr>
        <p:spPr>
          <a:xfrm>
            <a:off x="691437" y="1192153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g2c2890db0a6_0_0" descr="A bunch of banana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434" y="4168886"/>
            <a:ext cx="782005" cy="40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c2890db0a6_0_0" descr="A picture containing corn, food, in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3497" y="2507424"/>
            <a:ext cx="641001" cy="40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c2890db0a6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3663" y="7866611"/>
            <a:ext cx="583836" cy="33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c2890db0a6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083" y="6799699"/>
            <a:ext cx="698164" cy="29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c2890db0a6_0_0" descr="A group of potatoe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73874" y="6655965"/>
            <a:ext cx="534295" cy="32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c2890db0a6_0_0" descr="Tex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 l="-782" t="25272" r="-976" b="22381"/>
          <a:stretch/>
        </p:blipFill>
        <p:spPr>
          <a:xfrm>
            <a:off x="2787059" y="7170944"/>
            <a:ext cx="707917" cy="330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g2c2890db0a6_0_0"/>
          <p:cNvGrpSpPr/>
          <p:nvPr/>
        </p:nvGrpSpPr>
        <p:grpSpPr>
          <a:xfrm>
            <a:off x="295839" y="2670007"/>
            <a:ext cx="711751" cy="370985"/>
            <a:chOff x="205317" y="5443634"/>
            <a:chExt cx="1444888" cy="1252903"/>
          </a:xfrm>
        </p:grpSpPr>
        <p:pic>
          <p:nvPicPr>
            <p:cNvPr id="561" name="Google Shape;561;g2c2890db0a6_0_0" descr="A picture containing half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05317" y="5443634"/>
              <a:ext cx="1007534" cy="722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g2c2890db0a6_0_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1740000">
              <a:off x="433959" y="5902134"/>
              <a:ext cx="1155701" cy="548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3" name="Google Shape;563;g2c2890db0a6_0_0"/>
          <p:cNvPicPr preferRelativeResize="0"/>
          <p:nvPr/>
        </p:nvPicPr>
        <p:blipFill rotWithShape="1">
          <a:blip r:embed="rId12">
            <a:alphaModFix/>
          </a:blip>
          <a:srcRect l="10207" r="-623" b="911"/>
          <a:stretch/>
        </p:blipFill>
        <p:spPr>
          <a:xfrm>
            <a:off x="1129395" y="7209580"/>
            <a:ext cx="755123" cy="52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c2890db0a6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6644" y="3197859"/>
            <a:ext cx="642270" cy="60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c2890db0a6_0_0" descr="Diagram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70701" y="8027008"/>
            <a:ext cx="451988" cy="69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2c2890db0a6_0_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30384" y="7689105"/>
            <a:ext cx="856013" cy="35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c2890db0a6_0_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12424" y="2395769"/>
            <a:ext cx="397808" cy="67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c2890db0a6_0_0" descr="A picture containing several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10246" y="6384519"/>
            <a:ext cx="388506" cy="40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c2890db0a6_0_0" descr="Text, letter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 l="12780" t="603" r="14438" b="-1125"/>
          <a:stretch/>
        </p:blipFill>
        <p:spPr>
          <a:xfrm>
            <a:off x="3783850" y="7805370"/>
            <a:ext cx="454956" cy="57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c2890db0a6_0_0" descr="Text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 t="22422" r="1593" b="23350"/>
          <a:stretch/>
        </p:blipFill>
        <p:spPr>
          <a:xfrm>
            <a:off x="1276985" y="6771731"/>
            <a:ext cx="767775" cy="37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c2890db0a6_0_0"/>
          <p:cNvPicPr preferRelativeResize="0"/>
          <p:nvPr/>
        </p:nvPicPr>
        <p:blipFill rotWithShape="1">
          <a:blip r:embed="rId20">
            <a:alphaModFix/>
          </a:blip>
          <a:srcRect l="29514" r="26557" b="-583"/>
          <a:stretch/>
        </p:blipFill>
        <p:spPr>
          <a:xfrm>
            <a:off x="4111599" y="4018374"/>
            <a:ext cx="261330" cy="55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c2890db0a6_0_0" descr="A picture containing beverage, fruit drink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 l="32432" r="31490" b="3594"/>
          <a:stretch/>
        </p:blipFill>
        <p:spPr>
          <a:xfrm>
            <a:off x="1597794" y="3640069"/>
            <a:ext cx="255438" cy="61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c2890db0a6_0_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602093" y="3255838"/>
            <a:ext cx="538452" cy="50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c2890db0a6_0_0" descr="A picture containing fruit, avocado, sliced, fresh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-5400000">
            <a:off x="3552257" y="3287534"/>
            <a:ext cx="199138" cy="33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c2890db0a6_0_0"/>
          <p:cNvPicPr preferRelativeResize="0"/>
          <p:nvPr/>
        </p:nvPicPr>
        <p:blipFill rotWithShape="1">
          <a:blip r:embed="rId24">
            <a:alphaModFix/>
          </a:blip>
          <a:srcRect l="56932" t="25094" r="-1145" b="36206"/>
          <a:stretch/>
        </p:blipFill>
        <p:spPr>
          <a:xfrm>
            <a:off x="926247" y="8289839"/>
            <a:ext cx="395476" cy="3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c2890db0a6_0_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69649" y="3148862"/>
            <a:ext cx="250879" cy="26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c2890db0a6_0_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165948" y="3625135"/>
            <a:ext cx="264337" cy="24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c2890db0a6_0_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899930" y="7133375"/>
            <a:ext cx="338876" cy="3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2c2890db0a6_0_0" descr="A picture containing plant, green, outdoor, leaf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 t="-266" r="30656" b="1257"/>
          <a:stretch/>
        </p:blipFill>
        <p:spPr>
          <a:xfrm>
            <a:off x="3847164" y="5920819"/>
            <a:ext cx="328313" cy="31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2c2890db0a6_0_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329957" y="7322387"/>
            <a:ext cx="363033" cy="31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c2890db0a6_0_0"/>
          <p:cNvPicPr preferRelativeResize="0"/>
          <p:nvPr/>
        </p:nvPicPr>
        <p:blipFill rotWithShape="1">
          <a:blip r:embed="rId30">
            <a:alphaModFix/>
          </a:blip>
          <a:srcRect t="15213" r="-917" b="962"/>
          <a:stretch/>
        </p:blipFill>
        <p:spPr>
          <a:xfrm>
            <a:off x="490420" y="6384529"/>
            <a:ext cx="380291" cy="27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c2890db0a6_0_0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107907" y="2868558"/>
            <a:ext cx="432050" cy="2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c2890db0a6_0_0" descr="A picture containing fruit, different, several, arranged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 l="4930" t="1664" r="7960" b="2115"/>
          <a:stretch/>
        </p:blipFill>
        <p:spPr>
          <a:xfrm>
            <a:off x="3553798" y="3835046"/>
            <a:ext cx="339023" cy="27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c2890db0a6_0_0" descr="A picture containing plant, fruit, fresh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 l="-106" t="-159" r="18466" b="518"/>
          <a:stretch/>
        </p:blipFill>
        <p:spPr>
          <a:xfrm>
            <a:off x="1466335" y="4410320"/>
            <a:ext cx="361743" cy="27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c2890db0a6_0_0" descr="A pile of oranges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 l="27953" t="-237" r="-354" b="775"/>
          <a:stretch/>
        </p:blipFill>
        <p:spPr>
          <a:xfrm>
            <a:off x="2985342" y="8364680"/>
            <a:ext cx="322421" cy="27455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2c2890db0a6_0_0"/>
          <p:cNvSpPr txBox="1"/>
          <p:nvPr/>
        </p:nvSpPr>
        <p:spPr>
          <a:xfrm>
            <a:off x="2663000" y="822044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Grow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2c2890db0a6_0_0"/>
          <p:cNvSpPr txBox="1"/>
          <p:nvPr/>
        </p:nvSpPr>
        <p:spPr>
          <a:xfrm>
            <a:off x="2692650" y="5114370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Unhealthy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c2890db0a6_0_0"/>
          <p:cNvSpPr/>
          <p:nvPr/>
        </p:nvSpPr>
        <p:spPr>
          <a:xfrm>
            <a:off x="2472050" y="794947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2c2890db0a6_0_0"/>
          <p:cNvSpPr/>
          <p:nvPr/>
        </p:nvSpPr>
        <p:spPr>
          <a:xfrm>
            <a:off x="2887787" y="1192153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2c2890db0a6_0_0"/>
          <p:cNvSpPr/>
          <p:nvPr/>
        </p:nvSpPr>
        <p:spPr>
          <a:xfrm>
            <a:off x="2917437" y="5484480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2c2890db0a6_0_0"/>
          <p:cNvSpPr txBox="1"/>
          <p:nvPr/>
        </p:nvSpPr>
        <p:spPr>
          <a:xfrm>
            <a:off x="332888" y="5094418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Protect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2c2890db0a6_0_0"/>
          <p:cNvSpPr/>
          <p:nvPr/>
        </p:nvSpPr>
        <p:spPr>
          <a:xfrm>
            <a:off x="557674" y="5464527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2c2890db0a6_0_0"/>
          <p:cNvSpPr txBox="1"/>
          <p:nvPr/>
        </p:nvSpPr>
        <p:spPr>
          <a:xfrm>
            <a:off x="5398875" y="2868550"/>
            <a:ext cx="3441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using a predefined template slide that is a level editor for the category little learning games.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g2c2890db0a6_0_0" descr="A picture containing corn, food, in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5047" y="2545248"/>
            <a:ext cx="641001" cy="40230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2c2890db0a6_0_0"/>
          <p:cNvSpPr txBox="1"/>
          <p:nvPr/>
        </p:nvSpPr>
        <p:spPr>
          <a:xfrm>
            <a:off x="8609775" y="4932300"/>
            <a:ext cx="459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g2c2890db0a6_0_0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-5347925" y="1719260"/>
            <a:ext cx="4572000" cy="5554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Macintosh PowerPoint</Application>
  <PresentationFormat>Custom</PresentationFormat>
  <Paragraphs>30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Play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Wonwhoo A nah</cp:lastModifiedBy>
  <cp:revision>1</cp:revision>
  <dcterms:created xsi:type="dcterms:W3CDTF">2022-06-06T16:34:10Z</dcterms:created>
  <dcterms:modified xsi:type="dcterms:W3CDTF">2024-04-26T18:27:23Z</dcterms:modified>
</cp:coreProperties>
</file>